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140" r:id="rId3"/>
    <p:sldId id="1142" r:id="rId4"/>
    <p:sldId id="1143" r:id="rId5"/>
    <p:sldId id="1144" r:id="rId6"/>
    <p:sldId id="1145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7" d="100"/>
          <a:sy n="107" d="100"/>
        </p:scale>
        <p:origin x="108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7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1130246"/>
          </a:xfrm>
        </p:spPr>
        <p:txBody>
          <a:bodyPr/>
          <a:lstStyle/>
          <a:p>
            <a:pPr indent="179387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短文主要介绍了汤姆不健康的生活方式和习惯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以及它们对他健康造成的负面影响。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4759" y="2495695"/>
            <a:ext cx="1580007" cy="38557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564" y="932412"/>
            <a:ext cx="10591285" cy="133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72058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下面短文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根据括号内所给汉语意思写出单词的正确形式（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a classmate named Tom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days, he is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缺席的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school because he is not feeling well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463358" y="1918388"/>
            <a:ext cx="10406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absent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87481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句意：这些天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他因为身体不舒服而缺课。根据汉语提示可知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空处应填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absent“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缺席的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形容词作表语。故填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absent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212365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 has some 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糟糕的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habits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room is always messy, with books and clothes everywhere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几乎不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 any cleaning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it comes to his diet, he loves junk 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小吃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potato chips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doesn’t have a 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en-US" altLang="zh-CN" sz="22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均衡的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diet at all, which is bad for his health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200" smtClean="0"/>
          </a:p>
        </p:txBody>
      </p:sp>
      <p:sp>
        <p:nvSpPr>
          <p:cNvPr id="4" name="矩形 3"/>
          <p:cNvSpPr/>
          <p:nvPr/>
        </p:nvSpPr>
        <p:spPr>
          <a:xfrm>
            <a:off x="2854846" y="711280"/>
            <a:ext cx="184698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awful/terrible</a:t>
            </a:r>
            <a:endParaRPr lang="zh-CN" altLang="en-US" sz="220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2556278"/>
            <a:ext cx="11485848" cy="104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200" b="1">
                <a:solidFill>
                  <a:srgbClr val="FF0000"/>
                </a:solidFill>
              </a:rPr>
              <a:t>2. 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句意：汤姆有一些坏习惯。根据汉语提示可知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空处应填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awful/terrible“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糟糕的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形容词作定语修饰名词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habits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awful/terrible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30910" y="1162248"/>
            <a:ext cx="98456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hardly</a:t>
            </a:r>
            <a:endParaRPr lang="zh-CN" altLang="en-US" sz="2200"/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406574" y="3555764"/>
            <a:ext cx="11485848" cy="104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</a:rPr>
              <a:t>3. 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句意：他几乎不打扫卫生。根据汉语提示可知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空处应填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hardly“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几乎不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副词修饰动词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hardly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757474" y="1716985"/>
            <a:ext cx="98296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smtClean="0"/>
              <a:t>snacks</a:t>
            </a:r>
            <a:endParaRPr lang="zh-CN" altLang="en-US" sz="2200"/>
          </a:p>
        </p:txBody>
      </p:sp>
      <p:sp>
        <p:nvSpPr>
          <p:cNvPr id="12" name="矩形 11"/>
          <p:cNvSpPr/>
          <p:nvPr/>
        </p:nvSpPr>
        <p:spPr>
          <a:xfrm>
            <a:off x="8255446" y="1720806"/>
            <a:ext cx="126669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balanced</a:t>
            </a:r>
            <a:endParaRPr lang="zh-CN" altLang="en-US" sz="2200"/>
          </a:p>
        </p:txBody>
      </p:sp>
      <p:sp>
        <p:nvSpPr>
          <p:cNvPr id="13" name="内容占位符 2"/>
          <p:cNvSpPr txBox="1">
            <a:spLocks/>
          </p:cNvSpPr>
          <p:nvPr/>
        </p:nvSpPr>
        <p:spPr bwMode="auto">
          <a:xfrm>
            <a:off x="389915" y="4517746"/>
            <a:ext cx="11485848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</a:rPr>
              <a:t>4. 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句意：说到饮食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他喜欢薯片等垃圾零食。根据汉语提示可知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空处应填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snack“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小吃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用复数形式表示泛指。故填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snacks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内容占位符 2"/>
          <p:cNvSpPr txBox="1">
            <a:spLocks/>
          </p:cNvSpPr>
          <p:nvPr/>
        </p:nvSpPr>
        <p:spPr bwMode="auto">
          <a:xfrm>
            <a:off x="397609" y="5488809"/>
            <a:ext cx="11485848" cy="104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</a:rPr>
              <a:t>3. 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句意：他根本没有均衡的饮食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这对他的健康不好。根据汉语提示可知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空处应填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balanced“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均衡的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形容词作定语修饰名词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diet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balanced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10" grpId="0"/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his free time,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代替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doing sports or reading books, he often plays computer games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mother is worried about him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鼓励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him to change his lifestyle, but Tom doesn’t listen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mtClean="0"/>
          </a:p>
        </p:txBody>
      </p:sp>
      <p:sp>
        <p:nvSpPr>
          <p:cNvPr id="4" name="矩形 3"/>
          <p:cNvSpPr/>
          <p:nvPr/>
        </p:nvSpPr>
        <p:spPr>
          <a:xfrm>
            <a:off x="3358902" y="836712"/>
            <a:ext cx="11256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instead</a:t>
            </a:r>
            <a:endParaRPr lang="zh-CN" altLang="en-US" sz="2400"/>
          </a:p>
        </p:txBody>
      </p:sp>
      <p:sp>
        <p:nvSpPr>
          <p:cNvPr id="6" name="矩形 5"/>
          <p:cNvSpPr/>
          <p:nvPr/>
        </p:nvSpPr>
        <p:spPr>
          <a:xfrm>
            <a:off x="7680946" y="1340768"/>
            <a:ext cx="16546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encourages</a:t>
            </a:r>
            <a:endParaRPr lang="zh-CN" altLang="en-US" sz="2400"/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240267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</a:rPr>
              <a:t>6.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句意：在空闲时间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他经常玩电脑游戏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而不是运动或读书。根据汉语提示可知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空处应填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代替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 of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而不是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代替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406574" y="3555086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</a:rPr>
              <a:t>7.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句意：她鼓励他改变生活方式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但汤姆不听。根据汉语提示可知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空处应填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encourage“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鼓励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时态为一般现在时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作主语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谓语动词用三单形式。故填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encourages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67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123658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结果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all these is that Tom often gets sick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he is in bed, and we all </a:t>
            </a:r>
            <a:endParaRPr lang="en-US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希望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can get better soon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think he should start to live a healthier life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can start by cleaning his room regularly, eating more fruits and vegetables, and 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                             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练习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sports every day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 in this way can he become a better and healthier person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57605" y="836712"/>
            <a:ext cx="86889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result</a:t>
            </a:r>
            <a:endParaRPr lang="zh-CN" altLang="en-US" sz="2200"/>
          </a:p>
        </p:txBody>
      </p:sp>
      <p:sp>
        <p:nvSpPr>
          <p:cNvPr id="6" name="矩形 5"/>
          <p:cNvSpPr/>
          <p:nvPr/>
        </p:nvSpPr>
        <p:spPr>
          <a:xfrm>
            <a:off x="622598" y="1296396"/>
            <a:ext cx="76495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hope</a:t>
            </a:r>
            <a:endParaRPr lang="zh-CN" altLang="en-US" sz="2200"/>
          </a:p>
        </p:txBody>
      </p:sp>
      <p:sp>
        <p:nvSpPr>
          <p:cNvPr id="8" name="矩形 7"/>
          <p:cNvSpPr/>
          <p:nvPr/>
        </p:nvSpPr>
        <p:spPr>
          <a:xfrm>
            <a:off x="8570661" y="1790019"/>
            <a:ext cx="269336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practicing/practising</a:t>
            </a:r>
            <a:endParaRPr lang="zh-CN" altLang="en-US" sz="2200"/>
          </a:p>
        </p:txBody>
      </p: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360854" y="2742195"/>
            <a:ext cx="11485848" cy="104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</a:rPr>
              <a:t>8. 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句意：所有这些的结果是汤姆经常生病。根据汉语提示可知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空处应填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result“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结果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此处用名词单数形式。故填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result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2"/>
          <p:cNvSpPr txBox="1">
            <a:spLocks/>
          </p:cNvSpPr>
          <p:nvPr/>
        </p:nvSpPr>
        <p:spPr bwMode="auto">
          <a:xfrm>
            <a:off x="406574" y="3759611"/>
            <a:ext cx="11485848" cy="104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</a:rPr>
              <a:t>9. 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句意：现在他躺在床上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我们都希望他能早日康复。根据汉语提示可知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空处应填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希望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时态为一般现在时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作主语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谓语动词用原形。故填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2"/>
          <p:cNvSpPr txBox="1">
            <a:spLocks/>
          </p:cNvSpPr>
          <p:nvPr/>
        </p:nvSpPr>
        <p:spPr bwMode="auto">
          <a:xfrm>
            <a:off x="389915" y="4784636"/>
            <a:ext cx="11485848" cy="1551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</a:rPr>
              <a:t>10. 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句意：他可以从定期打扫房间、多吃水果和蔬菜、每天锻炼身体开始。根据汉语提示可知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空处应填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practice/practise“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练习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介词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后面用动名词形式。故填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practicing/practising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78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9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445</TotalTime>
  <Words>537</Words>
  <Application>Microsoft Office PowerPoint</Application>
  <PresentationFormat>自定义</PresentationFormat>
  <Paragraphs>29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448</cp:revision>
  <dcterms:created xsi:type="dcterms:W3CDTF">2020-11-06T05:24:00Z</dcterms:created>
  <dcterms:modified xsi:type="dcterms:W3CDTF">2025-09-17T15:47:51Z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